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8489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798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783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958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20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3289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430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251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4211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642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DD83A-B5C6-45A8-B75B-2B789A8578BA}" type="datetimeFigureOut">
              <a:rPr lang="de-DE" smtClean="0"/>
              <a:pPr/>
              <a:t>23.06.2026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A85A-5445-4328-98B7-0FBD6B583FF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726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4644008" y="341784"/>
            <a:ext cx="4042792" cy="1143000"/>
          </a:xfrm>
        </p:spPr>
        <p:txBody>
          <a:bodyPr>
            <a:normAutofit fontScale="90000"/>
          </a:bodyPr>
          <a:lstStyle/>
          <a:p>
            <a:pPr>
              <a:lnSpc>
                <a:spcPts val="1500"/>
              </a:lnSpc>
              <a:tabLst>
                <a:tab pos="4770755" algn="l"/>
              </a:tabLst>
            </a:pPr>
            <a:br>
              <a:rPr lang="de-DE" sz="2000" dirty="0">
                <a:effectLst/>
                <a:latin typeface="Copperplate Gothic Light"/>
                <a:ea typeface="Times New Roman"/>
                <a:cs typeface="Times New Roman"/>
              </a:rPr>
            </a:br>
            <a:br>
              <a:rPr lang="de-DE" sz="2000" dirty="0">
                <a:latin typeface="Copperplate Gothic Light"/>
                <a:ea typeface="Times New Roman"/>
                <a:cs typeface="Times New Roman"/>
              </a:rPr>
            </a:br>
            <a:br>
              <a:rPr lang="de-DE" sz="2000" dirty="0">
                <a:latin typeface="Copperplate Gothic Light"/>
                <a:ea typeface="Times New Roman"/>
                <a:cs typeface="Times New Roman"/>
              </a:rPr>
            </a:br>
            <a:r>
              <a:rPr lang="de-DE" sz="2200" b="1" dirty="0">
                <a:effectLst/>
                <a:latin typeface="Copperplate Gothic Light"/>
                <a:ea typeface="Times New Roman"/>
                <a:cs typeface="Times New Roman"/>
              </a:rPr>
              <a:t>Bahnverlauf</a:t>
            </a:r>
            <a:br>
              <a:rPr lang="de-DE" sz="2200" b="1" dirty="0">
                <a:effectLst/>
                <a:latin typeface="Copperplate Gothic Light"/>
                <a:ea typeface="Times New Roman"/>
                <a:cs typeface="Times New Roman"/>
              </a:rPr>
            </a:br>
            <a:r>
              <a:rPr lang="de-DE" sz="1600" b="1" dirty="0">
                <a:effectLst/>
                <a:latin typeface="Copperplate Gothic Light"/>
                <a:ea typeface="Times New Roman"/>
              </a:rPr>
              <a:t>für </a:t>
            </a:r>
            <a:br>
              <a:rPr lang="de-DE" sz="1600" b="1" dirty="0">
                <a:effectLst/>
                <a:latin typeface="Copperplate Gothic Light"/>
                <a:ea typeface="Times New Roman"/>
              </a:rPr>
            </a:br>
            <a:r>
              <a:rPr lang="de-DE" sz="1600" b="1" dirty="0">
                <a:effectLst/>
                <a:latin typeface="Copperplate Gothic Light"/>
                <a:ea typeface="Times New Roman"/>
              </a:rPr>
              <a:t>St. Heinrich-Cup und </a:t>
            </a:r>
            <a:r>
              <a:rPr lang="de-DE" sz="1600" b="1" dirty="0">
                <a:latin typeface="Copperplate Gothic Light"/>
                <a:ea typeface="Times New Roman"/>
              </a:rPr>
              <a:t>Roman Strobl GP</a:t>
            </a:r>
            <a:r>
              <a:rPr lang="de-DE" sz="1600" b="1" dirty="0">
                <a:effectLst/>
                <a:latin typeface="Copperplate Gothic Light"/>
                <a:ea typeface="Times New Roman"/>
              </a:rPr>
              <a:t> 2026</a:t>
            </a:r>
            <a:br>
              <a:rPr lang="de-DE" sz="1000" b="1" dirty="0">
                <a:effectLst/>
                <a:latin typeface="Times New Roman"/>
                <a:ea typeface="Times New Roman"/>
              </a:rPr>
            </a:br>
            <a:endParaRPr lang="de-DE" sz="2000" dirty="0"/>
          </a:p>
        </p:txBody>
      </p:sp>
      <p:sp>
        <p:nvSpPr>
          <p:cNvPr id="6" name="Inhaltsplatzhalter 5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038600" cy="45693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800" dirty="0">
                <a:latin typeface="Copperplate Gothic Light"/>
                <a:ea typeface="Times New Roman"/>
                <a:cs typeface="Times New Roman"/>
              </a:rPr>
              <a:t>3 Runden, Bahnabkürzung möglich</a:t>
            </a:r>
          </a:p>
          <a:p>
            <a:pPr marL="0" indent="0" algn="ctr">
              <a:buNone/>
            </a:pPr>
            <a:r>
              <a:rPr lang="de-DE" sz="800" dirty="0" err="1">
                <a:latin typeface="Copperplate Gothic Light"/>
                <a:ea typeface="Times New Roman"/>
                <a:cs typeface="Times New Roman"/>
              </a:rPr>
              <a:t>Bojenrundungen</a:t>
            </a:r>
            <a:r>
              <a:rPr lang="de-DE" sz="800" dirty="0">
                <a:latin typeface="Copperplate Gothic Light"/>
                <a:ea typeface="Times New Roman"/>
                <a:cs typeface="Times New Roman"/>
              </a:rPr>
              <a:t>: steuerbordseitig ( = grüne Flagge), backbordseitig (= rote Flagge)</a:t>
            </a:r>
          </a:p>
          <a:p>
            <a:pPr marL="0" indent="0" algn="ctr">
              <a:buNone/>
            </a:pPr>
            <a:endParaRPr lang="de-DE" sz="700" dirty="0">
              <a:latin typeface="Copperplate Gothic Light"/>
              <a:ea typeface="Times New Roman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856"/>
          <a:stretch/>
        </p:blipFill>
        <p:spPr bwMode="auto">
          <a:xfrm>
            <a:off x="4572000" y="2132856"/>
            <a:ext cx="4561829" cy="3357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Marco\Documents\Marco\YCSTH\Bilder\YCStH-Bild.b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918" y="1"/>
            <a:ext cx="2914573" cy="681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Flussdiagramm: Magnetplattenspeicher 12"/>
          <p:cNvSpPr/>
          <p:nvPr/>
        </p:nvSpPr>
        <p:spPr>
          <a:xfrm>
            <a:off x="6216676" y="3212976"/>
            <a:ext cx="144016" cy="208858"/>
          </a:xfrm>
          <a:prstGeom prst="flowChartMagneticDisk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00"/>
              </a:solidFill>
            </a:endParaRPr>
          </a:p>
        </p:txBody>
      </p:sp>
      <p:sp>
        <p:nvSpPr>
          <p:cNvPr id="18" name="Flussdiagramm: Magnetplattenspeicher 17"/>
          <p:cNvSpPr/>
          <p:nvPr/>
        </p:nvSpPr>
        <p:spPr>
          <a:xfrm>
            <a:off x="7411870" y="2852936"/>
            <a:ext cx="144016" cy="208858"/>
          </a:xfrm>
          <a:prstGeom prst="flowChartMagneticDisk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00"/>
              </a:solidFill>
            </a:endParaRPr>
          </a:p>
        </p:txBody>
      </p:sp>
      <p:sp>
        <p:nvSpPr>
          <p:cNvPr id="19" name="Flussdiagramm: Magnetplattenspeicher 18"/>
          <p:cNvSpPr/>
          <p:nvPr/>
        </p:nvSpPr>
        <p:spPr>
          <a:xfrm>
            <a:off x="6587294" y="4725144"/>
            <a:ext cx="144016" cy="208858"/>
          </a:xfrm>
          <a:prstGeom prst="flowChartMagneticDisk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00"/>
              </a:solidFill>
            </a:endParaRPr>
          </a:p>
        </p:txBody>
      </p:sp>
      <p:cxnSp>
        <p:nvCxnSpPr>
          <p:cNvPr id="15" name="Gerade Verbindung 14"/>
          <p:cNvCxnSpPr/>
          <p:nvPr/>
        </p:nvCxnSpPr>
        <p:spPr>
          <a:xfrm>
            <a:off x="6288684" y="3501008"/>
            <a:ext cx="298610" cy="115212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 Verbindung 16"/>
          <p:cNvCxnSpPr/>
          <p:nvPr/>
        </p:nvCxnSpPr>
        <p:spPr>
          <a:xfrm flipH="1">
            <a:off x="6731310" y="3137385"/>
            <a:ext cx="680560" cy="151575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20"/>
          <p:cNvCxnSpPr/>
          <p:nvPr/>
        </p:nvCxnSpPr>
        <p:spPr>
          <a:xfrm flipV="1">
            <a:off x="6437989" y="3061794"/>
            <a:ext cx="870315" cy="25561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feld 23"/>
          <p:cNvSpPr txBox="1"/>
          <p:nvPr/>
        </p:nvSpPr>
        <p:spPr>
          <a:xfrm>
            <a:off x="7812360" y="2366959"/>
            <a:ext cx="122413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latin typeface="Copperplate Gothic Light"/>
                <a:ea typeface="Times New Roman"/>
                <a:cs typeface="Times New Roman"/>
              </a:rPr>
              <a:t>Ambach</a:t>
            </a:r>
            <a:endParaRPr lang="de-DE" sz="1400" b="1" dirty="0">
              <a:latin typeface="Copperplate Gothic Light"/>
              <a:ea typeface="Times New Roman"/>
              <a:cs typeface="Times New Roman"/>
            </a:endParaRPr>
          </a:p>
        </p:txBody>
      </p:sp>
      <p:sp>
        <p:nvSpPr>
          <p:cNvPr id="29" name="Textfeld 28"/>
          <p:cNvSpPr txBox="1"/>
          <p:nvPr/>
        </p:nvSpPr>
        <p:spPr>
          <a:xfrm>
            <a:off x="4980846" y="2519521"/>
            <a:ext cx="110332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b="1" dirty="0">
                <a:latin typeface="Copperplate Gothic Light"/>
                <a:ea typeface="Times New Roman"/>
                <a:cs typeface="Times New Roman"/>
              </a:rPr>
              <a:t>Bernried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5281936" y="5243639"/>
            <a:ext cx="1198783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e-DE" sz="1400" b="1" dirty="0" err="1">
                <a:latin typeface="Copperplate Gothic Light"/>
                <a:ea typeface="Times New Roman"/>
                <a:cs typeface="Times New Roman"/>
              </a:rPr>
              <a:t>Seeshaupt</a:t>
            </a:r>
            <a:endParaRPr lang="de-DE" sz="1400" b="1" dirty="0">
              <a:latin typeface="Copperplate Gothic Light"/>
              <a:ea typeface="Times New Roman"/>
              <a:cs typeface="Times New Roman"/>
            </a:endParaRPr>
          </a:p>
        </p:txBody>
      </p:sp>
      <p:sp>
        <p:nvSpPr>
          <p:cNvPr id="25" name="Flussdiagramm: Auszug 24"/>
          <p:cNvSpPr/>
          <p:nvPr/>
        </p:nvSpPr>
        <p:spPr>
          <a:xfrm>
            <a:off x="7071590" y="4725144"/>
            <a:ext cx="164706" cy="208858"/>
          </a:xfrm>
          <a:prstGeom prst="flowChartExtra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Textfeld 25"/>
          <p:cNvSpPr txBox="1"/>
          <p:nvPr/>
        </p:nvSpPr>
        <p:spPr>
          <a:xfrm>
            <a:off x="6833526" y="4899818"/>
            <a:ext cx="6480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Startschiff</a:t>
            </a:r>
          </a:p>
        </p:txBody>
      </p:sp>
      <p:pic>
        <p:nvPicPr>
          <p:cNvPr id="1037" name="Picture 13" descr="http://www.ycsth.de/fileadmin/uploads/Bilder/st_heinrich_wanderpre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5918" y="5661248"/>
            <a:ext cx="774234" cy="88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http://www.ycsth.de/fileadmin/uploads/Bilder/traditionsklass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255" y="5912011"/>
            <a:ext cx="1311089" cy="51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feld 26"/>
          <p:cNvSpPr txBox="1"/>
          <p:nvPr/>
        </p:nvSpPr>
        <p:spPr>
          <a:xfrm>
            <a:off x="971600" y="2957365"/>
            <a:ext cx="3024336" cy="1477328"/>
          </a:xfrm>
          <a:prstGeom prst="rect">
            <a:avLst/>
          </a:prstGeom>
          <a:solidFill>
            <a:schemeClr val="bg1">
              <a:lumMod val="75000"/>
            </a:schemeClr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Notrufe</a:t>
            </a:r>
          </a:p>
          <a:p>
            <a:r>
              <a:rPr lang="de-DE" sz="1000" dirty="0"/>
              <a:t>Wasserschutzpolizei Starnberg:  	08151/3640</a:t>
            </a:r>
          </a:p>
          <a:p>
            <a:r>
              <a:rPr lang="de-DE" sz="1000" dirty="0"/>
              <a:t>Rettungsleitstelle: 	19222</a:t>
            </a:r>
          </a:p>
          <a:p>
            <a:r>
              <a:rPr lang="de-DE" sz="1000" dirty="0"/>
              <a:t>Polizei / Feuerwehr: 	110/112</a:t>
            </a:r>
          </a:p>
          <a:p>
            <a:r>
              <a:rPr lang="de-DE" sz="1000" dirty="0"/>
              <a:t>DLRG </a:t>
            </a:r>
            <a:r>
              <a:rPr lang="de-DE" sz="1000" dirty="0" err="1"/>
              <a:t>Pöcking</a:t>
            </a:r>
            <a:r>
              <a:rPr lang="de-DE" sz="1000" dirty="0"/>
              <a:t>: 		08157/8910</a:t>
            </a:r>
          </a:p>
          <a:p>
            <a:r>
              <a:rPr lang="de-DE" sz="1000" dirty="0"/>
              <a:t>DLRG St. Heinrich  	08801/912083</a:t>
            </a:r>
          </a:p>
          <a:p>
            <a:r>
              <a:rPr lang="de-DE" sz="1000" dirty="0"/>
              <a:t>Wasserwacht Ammerland: 	08177/717</a:t>
            </a:r>
          </a:p>
          <a:p>
            <a:r>
              <a:rPr lang="de-DE" sz="1000" dirty="0"/>
              <a:t>Wasserwacht </a:t>
            </a:r>
            <a:r>
              <a:rPr lang="de-DE" sz="1000" dirty="0" err="1"/>
              <a:t>Seeburg</a:t>
            </a:r>
            <a:r>
              <a:rPr lang="de-DE" sz="1000" dirty="0"/>
              <a:t> 	08151/51722</a:t>
            </a:r>
          </a:p>
          <a:p>
            <a:r>
              <a:rPr lang="de-DE" sz="1000"/>
              <a:t>Wettfahrtleiter</a:t>
            </a:r>
            <a:r>
              <a:rPr lang="de-DE" sz="1000" dirty="0"/>
              <a:t>:		0175/5885188</a:t>
            </a:r>
          </a:p>
        </p:txBody>
      </p:sp>
      <p:sp>
        <p:nvSpPr>
          <p:cNvPr id="28" name="Textfeld 27"/>
          <p:cNvSpPr txBox="1"/>
          <p:nvPr/>
        </p:nvSpPr>
        <p:spPr>
          <a:xfrm>
            <a:off x="395536" y="5175483"/>
            <a:ext cx="417646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900" dirty="0"/>
              <a:t>Vorstand: Markus M. Mooser, Kirsten Reiser, Dr. Maximilian Müller</a:t>
            </a:r>
          </a:p>
          <a:p>
            <a:pPr algn="ctr"/>
            <a:br>
              <a:rPr lang="de-DE" sz="900" dirty="0"/>
            </a:br>
            <a:r>
              <a:rPr lang="de-DE" sz="900" dirty="0"/>
              <a:t>Anschrift: Mathildenstr. 8, 82319 Starnberg, Tel.: 08151/73340, Fax: 08151/26856-15 Mobil: 0175/5885188, E-Mail: vorsitzender@ycsth.de</a:t>
            </a:r>
          </a:p>
          <a:p>
            <a:pPr algn="ctr"/>
            <a:endParaRPr lang="de-DE" sz="900" dirty="0"/>
          </a:p>
          <a:p>
            <a:pPr algn="ctr"/>
            <a:r>
              <a:rPr lang="de-DE" sz="900" dirty="0"/>
              <a:t>Bank: Vereinigte Sparkassen Weilheim, </a:t>
            </a:r>
            <a:r>
              <a:rPr lang="es-ES" sz="900" dirty="0"/>
              <a:t>IBAN: DE67 7035 1030 0032 0502 62</a:t>
            </a:r>
            <a:r>
              <a:rPr lang="de-DE" sz="900" dirty="0"/>
              <a:t> </a:t>
            </a:r>
          </a:p>
          <a:p>
            <a:pPr algn="ctr"/>
            <a:endParaRPr lang="de-DE" sz="900" dirty="0"/>
          </a:p>
          <a:p>
            <a:pPr algn="ctr"/>
            <a:r>
              <a:rPr lang="de-DE" sz="900" dirty="0"/>
              <a:t>St. Heinrich, im </a:t>
            </a:r>
            <a:r>
              <a:rPr lang="de-DE" sz="900"/>
              <a:t>Juni 2026</a:t>
            </a:r>
            <a:endParaRPr lang="de-DE" sz="900" dirty="0"/>
          </a:p>
          <a:p>
            <a:pPr algn="ctr"/>
            <a:r>
              <a:rPr lang="de-DE" sz="900" dirty="0"/>
              <a:t>www.ycsth.de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028384" y="5291680"/>
            <a:ext cx="979254" cy="1305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02936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148</Words>
  <Application>Microsoft Office PowerPoint</Application>
  <PresentationFormat>Bildschirmpräsentation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Copperplate Gothic Light</vt:lpstr>
      <vt:lpstr>Times New Roman</vt:lpstr>
      <vt:lpstr>Larissa</vt:lpstr>
      <vt:lpstr>   Bahnverlauf für  St. Heinrich-Cup und Roman Strobl GP 2026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Marco</dc:creator>
  <cp:lastModifiedBy>Markus Mooser</cp:lastModifiedBy>
  <cp:revision>22</cp:revision>
  <dcterms:created xsi:type="dcterms:W3CDTF">2013-08-29T18:56:12Z</dcterms:created>
  <dcterms:modified xsi:type="dcterms:W3CDTF">2026-06-23T07:36:36Z</dcterms:modified>
</cp:coreProperties>
</file>